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64" r:id="rId5"/>
    <p:sldId id="312" r:id="rId6"/>
    <p:sldId id="313" r:id="rId7"/>
    <p:sldId id="315" r:id="rId8"/>
    <p:sldId id="321" r:id="rId9"/>
    <p:sldId id="320" r:id="rId10"/>
    <p:sldId id="322" r:id="rId11"/>
    <p:sldId id="316" r:id="rId12"/>
    <p:sldId id="317" r:id="rId13"/>
    <p:sldId id="318" r:id="rId14"/>
    <p:sldId id="323" r:id="rId15"/>
    <p:sldId id="32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20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668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45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10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th-TH" dirty="0"/>
              <a:t>รายงานความคืบหน้า</a:t>
            </a:r>
            <a:r>
              <a:rPr lang="en-US" dirty="0"/>
              <a:t> 0.3</a:t>
            </a:r>
            <a:endParaRPr lang="en-US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13" y="366639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RGBD filter performance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1B776-CB4E-494B-9505-97F65561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22" y="1521044"/>
            <a:ext cx="2799346" cy="2099510"/>
          </a:xfrm>
          <a:prstGeom prst="rect">
            <a:avLst/>
          </a:prstGeom>
        </p:spPr>
      </p:pic>
      <p:pic>
        <p:nvPicPr>
          <p:cNvPr id="14" name="Picture 13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85B03F18-2347-4DE3-8485-0FB031961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022" y="3860320"/>
            <a:ext cx="2799346" cy="2099510"/>
          </a:xfrm>
          <a:prstGeom prst="rect">
            <a:avLst/>
          </a:prstGeom>
        </p:spPr>
      </p:pic>
      <p:pic>
        <p:nvPicPr>
          <p:cNvPr id="21" name="Picture 20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DD93BAA8-0C01-40D2-878A-03A50A636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11" y="2689295"/>
            <a:ext cx="2799348" cy="2099511"/>
          </a:xfrm>
          <a:prstGeom prst="rect">
            <a:avLst/>
          </a:prstGeom>
        </p:spPr>
      </p:pic>
      <p:pic>
        <p:nvPicPr>
          <p:cNvPr id="25" name="Picture 24" descr="A picture containing text, wall&#10;&#10;Description automatically generated">
            <a:extLst>
              <a:ext uri="{FF2B5EF4-FFF2-40B4-BE49-F238E27FC236}">
                <a16:creationId xmlns:a16="http://schemas.microsoft.com/office/drawing/2014/main" id="{2DD5D79E-A2EB-4622-985D-0D9C09304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002" y="1521044"/>
            <a:ext cx="2728312" cy="2046234"/>
          </a:xfrm>
          <a:prstGeom prst="rect">
            <a:avLst/>
          </a:prstGeom>
        </p:spPr>
      </p:pic>
      <p:pic>
        <p:nvPicPr>
          <p:cNvPr id="27" name="Picture 26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C8BAB5E-CBF4-4873-B9A7-B55552D94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002" y="3860319"/>
            <a:ext cx="2799348" cy="20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54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6C23-7F1B-4F48-A3DE-74E5A566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9" y="605822"/>
            <a:ext cx="10245365" cy="942841"/>
          </a:xfrm>
        </p:spPr>
        <p:txBody>
          <a:bodyPr>
            <a:normAutofit/>
          </a:bodyPr>
          <a:lstStyle/>
          <a:p>
            <a:r>
              <a:rPr lang="en-US" dirty="0"/>
              <a:t>RGBD filter performance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0ED3E-E7F9-4BFE-BE5B-1860291461AD}"/>
              </a:ext>
            </a:extLst>
          </p:cNvPr>
          <p:cNvSpPr txBox="1"/>
          <p:nvPr/>
        </p:nvSpPr>
        <p:spPr>
          <a:xfrm>
            <a:off x="2406049" y="5320967"/>
            <a:ext cx="219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High Dome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A3174-7369-4751-A0FB-003D803ABFB3}"/>
              </a:ext>
            </a:extLst>
          </p:cNvPr>
          <p:cNvSpPr txBox="1"/>
          <p:nvPr/>
        </p:nvSpPr>
        <p:spPr>
          <a:xfrm>
            <a:off x="7341432" y="5320967"/>
            <a:ext cx="219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Low Dome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7C9422-4650-448E-A070-3DA6B6A4BB42}"/>
              </a:ext>
            </a:extLst>
          </p:cNvPr>
          <p:cNvSpPr txBox="1"/>
          <p:nvPr/>
        </p:nvSpPr>
        <p:spPr>
          <a:xfrm>
            <a:off x="10228660" y="6076120"/>
            <a:ext cx="169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mAP</a:t>
            </a:r>
            <a:r>
              <a:rPr lang="en-US" dirty="0"/>
              <a:t>=74.12%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C4E2638-B6A4-4C9E-9914-3D7B56D36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43" y="1899485"/>
            <a:ext cx="4078707" cy="305903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E5E84D1-C07B-483B-A9F6-32E11170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42" y="1899485"/>
            <a:ext cx="4078707" cy="30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2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3678-B662-4730-AB19-9116D441C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219645-9C4E-4710-B178-45F87800D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944561"/>
              </p:ext>
            </p:extLst>
          </p:nvPr>
        </p:nvGraphicFramePr>
        <p:xfrm>
          <a:off x="1679662" y="2531688"/>
          <a:ext cx="8128000" cy="14833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726202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40207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054862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76983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81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Dome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57.60%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91.43%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73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 Dome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8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76.31%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342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58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Assemble object</a:t>
            </a:r>
          </a:p>
        </p:txBody>
      </p:sp>
      <p:pic>
        <p:nvPicPr>
          <p:cNvPr id="1026" name="Picture 2" descr="ไม่มีคำอธิบาย">
            <a:extLst>
              <a:ext uri="{FF2B5EF4-FFF2-40B4-BE49-F238E27FC236}">
                <a16:creationId xmlns:a16="http://schemas.microsoft.com/office/drawing/2014/main" id="{80C68437-3948-4B28-B339-9BF1DCEE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23" y="2173042"/>
            <a:ext cx="2856778" cy="214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ไม่มีคำอธิบาย">
            <a:extLst>
              <a:ext uri="{FF2B5EF4-FFF2-40B4-BE49-F238E27FC236}">
                <a16:creationId xmlns:a16="http://schemas.microsoft.com/office/drawing/2014/main" id="{2AA353CF-EAA3-491F-BB78-2D391A295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99" y="2161010"/>
            <a:ext cx="2856778" cy="214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5F3AB-BB7E-4536-83B4-280B8F09ECF9}"/>
              </a:ext>
            </a:extLst>
          </p:cNvPr>
          <p:cNvSpPr txBox="1"/>
          <p:nvPr/>
        </p:nvSpPr>
        <p:spPr>
          <a:xfrm>
            <a:off x="808844" y="1552694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62B6-47CD-4FF7-9AB6-55C54C11540C}"/>
              </a:ext>
            </a:extLst>
          </p:cNvPr>
          <p:cNvSpPr txBox="1"/>
          <p:nvPr/>
        </p:nvSpPr>
        <p:spPr>
          <a:xfrm>
            <a:off x="2642299" y="4751309"/>
            <a:ext cx="253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1 High Dome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81F4D-7205-410C-BD9A-0D636F5F6087}"/>
              </a:ext>
            </a:extLst>
          </p:cNvPr>
          <p:cNvSpPr txBox="1"/>
          <p:nvPr/>
        </p:nvSpPr>
        <p:spPr>
          <a:xfrm>
            <a:off x="7169136" y="4751309"/>
            <a:ext cx="253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2 Low Dome</a:t>
            </a:r>
          </a:p>
        </p:txBody>
      </p:sp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Assemble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5F3AB-BB7E-4536-83B4-280B8F09ECF9}"/>
              </a:ext>
            </a:extLst>
          </p:cNvPr>
          <p:cNvSpPr txBox="1"/>
          <p:nvPr/>
        </p:nvSpPr>
        <p:spPr>
          <a:xfrm>
            <a:off x="808844" y="1552694"/>
            <a:ext cx="15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5E62B6-47CD-4FF7-9AB6-55C54C11540C}"/>
              </a:ext>
            </a:extLst>
          </p:cNvPr>
          <p:cNvSpPr txBox="1"/>
          <p:nvPr/>
        </p:nvSpPr>
        <p:spPr>
          <a:xfrm>
            <a:off x="2642299" y="4751309"/>
            <a:ext cx="253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1 High Dome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81F4D-7205-410C-BD9A-0D636F5F6087}"/>
              </a:ext>
            </a:extLst>
          </p:cNvPr>
          <p:cNvSpPr txBox="1"/>
          <p:nvPr/>
        </p:nvSpPr>
        <p:spPr>
          <a:xfrm>
            <a:off x="7169136" y="4751309"/>
            <a:ext cx="253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2 Low Dome</a:t>
            </a:r>
          </a:p>
        </p:txBody>
      </p:sp>
      <p:pic>
        <p:nvPicPr>
          <p:cNvPr id="2050" name="Picture 2" descr="ไม่มีคำอธิบาย">
            <a:extLst>
              <a:ext uri="{FF2B5EF4-FFF2-40B4-BE49-F238E27FC236}">
                <a16:creationId xmlns:a16="http://schemas.microsoft.com/office/drawing/2014/main" id="{A5A61DC5-8322-4012-B20B-51A5380E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28318" y="1898602"/>
            <a:ext cx="2767262" cy="207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ไม่มีคำอธิบาย">
            <a:extLst>
              <a:ext uri="{FF2B5EF4-FFF2-40B4-BE49-F238E27FC236}">
                <a16:creationId xmlns:a16="http://schemas.microsoft.com/office/drawing/2014/main" id="{F2085338-1A12-4159-AF16-00F0A19AE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08" y="1552693"/>
            <a:ext cx="2064558" cy="27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879" y="386355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RGB performance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C17FB-5361-4F25-9390-0CCCDA7D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79" y="1633450"/>
            <a:ext cx="3048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03673-C23F-4B0B-B27B-238361CC6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79" y="4081550"/>
            <a:ext cx="3048000" cy="2286000"/>
          </a:xfrm>
          <a:prstGeom prst="rect">
            <a:avLst/>
          </a:prstGeom>
        </p:spPr>
      </p:pic>
      <p:pic>
        <p:nvPicPr>
          <p:cNvPr id="10" name="Picture 9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9E0FD9A9-83B0-46A4-A96D-22B293F51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602" y="2697852"/>
            <a:ext cx="3048000" cy="2286000"/>
          </a:xfrm>
          <a:prstGeom prst="rect">
            <a:avLst/>
          </a:prstGeom>
        </p:spPr>
      </p:pic>
      <p:pic>
        <p:nvPicPr>
          <p:cNvPr id="13" name="Picture 12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D2668318-BC2A-4708-B081-3ED4A52B4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327" y="1554852"/>
            <a:ext cx="3048002" cy="2286001"/>
          </a:xfrm>
          <a:prstGeom prst="rect">
            <a:avLst/>
          </a:prstGeom>
        </p:spPr>
      </p:pic>
      <p:pic>
        <p:nvPicPr>
          <p:cNvPr id="16" name="Picture 15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59689D8D-C206-4C3B-839C-7B4B7652B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4329" y="408155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91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6C23-7F1B-4F48-A3DE-74E5A566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9" y="605822"/>
            <a:ext cx="10245365" cy="942841"/>
          </a:xfrm>
        </p:spPr>
        <p:txBody>
          <a:bodyPr>
            <a:normAutofit/>
          </a:bodyPr>
          <a:lstStyle/>
          <a:p>
            <a:r>
              <a:rPr lang="en-US" dirty="0"/>
              <a:t>RGB performance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0ED3E-E7F9-4BFE-BE5B-1860291461AD}"/>
              </a:ext>
            </a:extLst>
          </p:cNvPr>
          <p:cNvSpPr txBox="1"/>
          <p:nvPr/>
        </p:nvSpPr>
        <p:spPr>
          <a:xfrm>
            <a:off x="2406049" y="5320967"/>
            <a:ext cx="219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High Dome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A3174-7369-4751-A0FB-003D803ABFB3}"/>
              </a:ext>
            </a:extLst>
          </p:cNvPr>
          <p:cNvSpPr txBox="1"/>
          <p:nvPr/>
        </p:nvSpPr>
        <p:spPr>
          <a:xfrm>
            <a:off x="7341432" y="5320967"/>
            <a:ext cx="219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Low Dome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7C9422-4650-448E-A070-3DA6B6A4BB42}"/>
              </a:ext>
            </a:extLst>
          </p:cNvPr>
          <p:cNvSpPr txBox="1"/>
          <p:nvPr/>
        </p:nvSpPr>
        <p:spPr>
          <a:xfrm>
            <a:off x="10228660" y="6076120"/>
            <a:ext cx="169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mAP</a:t>
            </a:r>
            <a:r>
              <a:rPr lang="en-US" dirty="0"/>
              <a:t>= 28.80%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27910E5-E404-4947-8FD0-63A10F04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27" y="1687214"/>
            <a:ext cx="4644759" cy="348356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69E28E0-9376-464A-AA02-AD5071736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610" y="1687214"/>
            <a:ext cx="4644759" cy="34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6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879" y="386355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RGBD performance test</a:t>
            </a:r>
          </a:p>
        </p:txBody>
      </p:sp>
      <p:pic>
        <p:nvPicPr>
          <p:cNvPr id="4" name="Picture 3" descr="A painting on a wall&#10;&#10;Description automatically generated with medium confidence">
            <a:extLst>
              <a:ext uri="{FF2B5EF4-FFF2-40B4-BE49-F238E27FC236}">
                <a16:creationId xmlns:a16="http://schemas.microsoft.com/office/drawing/2014/main" id="{78E07EB5-8113-41AC-87BD-F940ECB4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64" y="1576138"/>
            <a:ext cx="2743199" cy="2057400"/>
          </a:xfrm>
          <a:prstGeom prst="rect">
            <a:avLst/>
          </a:prstGeom>
        </p:spPr>
      </p:pic>
      <p:pic>
        <p:nvPicPr>
          <p:cNvPr id="6" name="Picture 5" descr="A lamp on a wall&#10;&#10;Description automatically generated with low confidence">
            <a:extLst>
              <a:ext uri="{FF2B5EF4-FFF2-40B4-BE49-F238E27FC236}">
                <a16:creationId xmlns:a16="http://schemas.microsoft.com/office/drawing/2014/main" id="{C009C6DD-078A-457D-A17D-D8FEC1803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164" y="4149943"/>
            <a:ext cx="2743200" cy="2057400"/>
          </a:xfrm>
          <a:prstGeom prst="rect">
            <a:avLst/>
          </a:prstGeom>
        </p:spPr>
      </p:pic>
      <p:pic>
        <p:nvPicPr>
          <p:cNvPr id="10" name="Picture 9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3F3C5E4A-C899-4908-A635-6D84A81E2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979" y="2929689"/>
            <a:ext cx="2558716" cy="1919037"/>
          </a:xfrm>
          <a:prstGeom prst="rect">
            <a:avLst/>
          </a:prstGeom>
        </p:spPr>
      </p:pic>
      <p:pic>
        <p:nvPicPr>
          <p:cNvPr id="13" name="Picture 12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F8DDF41B-1C75-4E86-9E30-9DAB575E7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310" y="1576139"/>
            <a:ext cx="2743199" cy="2057399"/>
          </a:xfrm>
          <a:prstGeom prst="rect">
            <a:avLst/>
          </a:prstGeom>
        </p:spPr>
      </p:pic>
      <p:pic>
        <p:nvPicPr>
          <p:cNvPr id="16" name="Picture 15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F94FF4F7-B4F2-4B29-A24C-BEF6E0176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310" y="3992189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6C23-7F1B-4F48-A3DE-74E5A566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9" y="605822"/>
            <a:ext cx="10245365" cy="942841"/>
          </a:xfrm>
        </p:spPr>
        <p:txBody>
          <a:bodyPr>
            <a:normAutofit/>
          </a:bodyPr>
          <a:lstStyle/>
          <a:p>
            <a:r>
              <a:rPr lang="en-US" dirty="0"/>
              <a:t>RGBD performance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0ED3E-E7F9-4BFE-BE5B-1860291461AD}"/>
              </a:ext>
            </a:extLst>
          </p:cNvPr>
          <p:cNvSpPr txBox="1"/>
          <p:nvPr/>
        </p:nvSpPr>
        <p:spPr>
          <a:xfrm>
            <a:off x="2406049" y="5320967"/>
            <a:ext cx="219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High Dome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A3174-7369-4751-A0FB-003D803ABFB3}"/>
              </a:ext>
            </a:extLst>
          </p:cNvPr>
          <p:cNvSpPr txBox="1"/>
          <p:nvPr/>
        </p:nvSpPr>
        <p:spPr>
          <a:xfrm>
            <a:off x="7594835" y="5320967"/>
            <a:ext cx="219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Low Dome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7C9422-4650-448E-A070-3DA6B6A4BB42}"/>
              </a:ext>
            </a:extLst>
          </p:cNvPr>
          <p:cNvSpPr txBox="1"/>
          <p:nvPr/>
        </p:nvSpPr>
        <p:spPr>
          <a:xfrm>
            <a:off x="10228660" y="6076120"/>
            <a:ext cx="169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mAP</a:t>
            </a:r>
            <a:r>
              <a:rPr lang="en-US" dirty="0"/>
              <a:t>=76.31% 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209A645-2EFD-4528-A42E-FCBD8912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54" y="1655555"/>
            <a:ext cx="4729187" cy="354689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9798793-25DA-4210-B735-8799C76E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187" y="1644417"/>
            <a:ext cx="4744037" cy="35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9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879" y="386355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Depth map performance test</a:t>
            </a:r>
          </a:p>
        </p:txBody>
      </p:sp>
      <p:pic>
        <p:nvPicPr>
          <p:cNvPr id="4" name="Picture 3" descr="A picture containing toy, dish&#10;&#10;Description automatically generated">
            <a:extLst>
              <a:ext uri="{FF2B5EF4-FFF2-40B4-BE49-F238E27FC236}">
                <a16:creationId xmlns:a16="http://schemas.microsoft.com/office/drawing/2014/main" id="{F67F5C2A-9924-4DC8-807B-9C4EB044B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380" y="1837112"/>
            <a:ext cx="2799347" cy="2099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DF6B5-E764-450E-AED3-01EE7F935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543" y="1837112"/>
            <a:ext cx="2799347" cy="209951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37A2001-4041-49AD-9F75-946C8644B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543" y="4280474"/>
            <a:ext cx="2799347" cy="209951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BDE52BB-1476-4D48-90E6-630B63AEA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381" y="4280474"/>
            <a:ext cx="2799346" cy="209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0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46C23-7F1B-4F48-A3DE-74E5A566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9" y="605822"/>
            <a:ext cx="10245365" cy="942841"/>
          </a:xfrm>
        </p:spPr>
        <p:txBody>
          <a:bodyPr>
            <a:normAutofit/>
          </a:bodyPr>
          <a:lstStyle/>
          <a:p>
            <a:r>
              <a:rPr lang="en-US" dirty="0"/>
              <a:t>Depth map performance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00ED3E-E7F9-4BFE-BE5B-1860291461AD}"/>
              </a:ext>
            </a:extLst>
          </p:cNvPr>
          <p:cNvSpPr txBox="1"/>
          <p:nvPr/>
        </p:nvSpPr>
        <p:spPr>
          <a:xfrm>
            <a:off x="2406049" y="5320967"/>
            <a:ext cx="219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High Dome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A3174-7369-4751-A0FB-003D803ABFB3}"/>
              </a:ext>
            </a:extLst>
          </p:cNvPr>
          <p:cNvSpPr txBox="1"/>
          <p:nvPr/>
        </p:nvSpPr>
        <p:spPr>
          <a:xfrm>
            <a:off x="7341432" y="5320967"/>
            <a:ext cx="219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Low Dome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7C9422-4650-448E-A070-3DA6B6A4BB42}"/>
              </a:ext>
            </a:extLst>
          </p:cNvPr>
          <p:cNvSpPr txBox="1"/>
          <p:nvPr/>
        </p:nvSpPr>
        <p:spPr>
          <a:xfrm>
            <a:off x="10228660" y="6076120"/>
            <a:ext cx="1697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mAP</a:t>
            </a:r>
            <a:r>
              <a:rPr lang="en-US" dirty="0"/>
              <a:t>=90.46%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695DD3E-F6C9-4E62-97AD-323793E8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753" y="1864681"/>
            <a:ext cx="4171518" cy="3128638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E5C6D81-45F2-40AE-8AFC-0D0F90137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31" y="1870495"/>
            <a:ext cx="4171518" cy="31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61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3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{9F3848A1-272F-4EC5-AF42-B0BEE6B5BE22}tf11531919_win32</Template>
  <TotalTime>61</TotalTime>
  <Words>131</Words>
  <Application>Microsoft Office PowerPoint</Application>
  <PresentationFormat>Widescreen</PresentationFormat>
  <Paragraphs>52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Avenir Next LT Pro</vt:lpstr>
      <vt:lpstr>Avenir Next LT Pro Light</vt:lpstr>
      <vt:lpstr>Calibri</vt:lpstr>
      <vt:lpstr>Garamond</vt:lpstr>
      <vt:lpstr>SavonVTI</vt:lpstr>
      <vt:lpstr>รายงานความคืบหน้า 0.3</vt:lpstr>
      <vt:lpstr>Assemble object</vt:lpstr>
      <vt:lpstr>Assemble object</vt:lpstr>
      <vt:lpstr>RGB performance test</vt:lpstr>
      <vt:lpstr>RGB performance test</vt:lpstr>
      <vt:lpstr>RGBD performance test</vt:lpstr>
      <vt:lpstr>RGBD performance test</vt:lpstr>
      <vt:lpstr>Depth map performance test</vt:lpstr>
      <vt:lpstr>Depth map performance test</vt:lpstr>
      <vt:lpstr>RGBD filter performance test</vt:lpstr>
      <vt:lpstr>RGBD filter performance test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KITTIPONG PUNSRISUKTARGOON</dc:creator>
  <cp:lastModifiedBy>KITTIPONG PUNSRISUKTARGOON</cp:lastModifiedBy>
  <cp:revision>7</cp:revision>
  <dcterms:created xsi:type="dcterms:W3CDTF">2021-05-27T02:34:47Z</dcterms:created>
  <dcterms:modified xsi:type="dcterms:W3CDTF">2021-05-28T03:50:10Z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